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60" r:id="rId10"/>
    <p:sldId id="281" r:id="rId11"/>
    <p:sldId id="282" r:id="rId12"/>
    <p:sldId id="261" r:id="rId13"/>
    <p:sldId id="286" r:id="rId14"/>
    <p:sldId id="283" r:id="rId15"/>
    <p:sldId id="265" r:id="rId16"/>
    <p:sldId id="266" r:id="rId17"/>
    <p:sldId id="268" r:id="rId18"/>
    <p:sldId id="269" r:id="rId19"/>
    <p:sldId id="287" r:id="rId20"/>
    <p:sldId id="270" r:id="rId21"/>
    <p:sldId id="288" r:id="rId22"/>
    <p:sldId id="272" r:id="rId23"/>
    <p:sldId id="273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B477-1B84-4290-8B50-23CF579E3DC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937C-254E-441E-9CBA-29510CC5D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3C977-7118-4AB2-BEB7-9EFA344E5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8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9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Dựa</a:t>
            </a:r>
            <a:r>
              <a:rPr lang="en-US" baseline="0" smtClean="0"/>
              <a:t> vào tình huống để hỏi HS tên của bạn Hà.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mtClean="0"/>
              <a:t>Mảnh</a:t>
            </a:r>
            <a:r>
              <a:rPr lang="en-US" baseline="0" smtClean="0"/>
              <a:t> ghép may mắn, HS đc nhận quà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6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8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DF3D-0542-42A6-A71F-B6547DA7782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8C95-3657-40E1-A9B4-DB54E816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png"/><Relationship Id="rId3" Type="http://schemas.openxmlformats.org/officeDocument/2006/relationships/slide" Target="slide9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52" r="12648"/>
          <a:stretch/>
        </p:blipFill>
        <p:spPr>
          <a:xfrm>
            <a:off x="-1295400" y="-457200"/>
            <a:ext cx="11887200" cy="7391400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85800" y="859631"/>
            <a:ext cx="7696200" cy="211216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200" b="1" kern="10" dirty="0" smtClean="0">
                <a:ln w="9525">
                  <a:solidFill>
                    <a:srgbClr val="A62684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 CÔ GIÁO</a:t>
            </a:r>
          </a:p>
          <a:p>
            <a:pPr algn="ctr">
              <a:lnSpc>
                <a:spcPct val="150000"/>
              </a:lnSpc>
            </a:pPr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</a:t>
            </a:r>
            <a:r>
              <a:rPr lang="en-US" sz="3200" b="1" kern="10" dirty="0" smtClean="0">
                <a:ln w="9525">
                  <a:solidFill>
                    <a:srgbClr val="A62684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1E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19200" y="3203864"/>
            <a:ext cx="6858000" cy="1354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MÔN: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TIẾNG VIỆT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0" y="-14642"/>
            <a:ext cx="9201150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201150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46390" y="-512966"/>
            <a:ext cx="1852225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29772" y="378592"/>
            <a:ext cx="5356928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 EM CẦN BIẾT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7341" y="286258"/>
            <a:ext cx="1006148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96793" y="2297620"/>
            <a:ext cx="6342407" cy="3722179"/>
            <a:chOff x="9590210" y="892038"/>
            <a:chExt cx="5522668" cy="1529921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542" y="971182"/>
              <a:ext cx="204633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90210" y="892038"/>
              <a:ext cx="5195199" cy="7619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76686" y="1933026"/>
              <a:ext cx="4705817" cy="488933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0"/>
          <p:cNvSpPr/>
          <p:nvPr/>
        </p:nvSpPr>
        <p:spPr>
          <a:xfrm>
            <a:off x="2496794" y="2345300"/>
            <a:ext cx="5503620" cy="1561663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7" name="Rectangle 10"/>
          <p:cNvSpPr/>
          <p:nvPr/>
        </p:nvSpPr>
        <p:spPr>
          <a:xfrm>
            <a:off x="2359027" y="2589912"/>
            <a:ext cx="5144170" cy="99148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61799" y="2799016"/>
            <a:ext cx="4506762" cy="738615"/>
          </a:xfrm>
          <a:prstGeom prst="rect">
            <a:avLst/>
          </a:prstGeom>
          <a:solidFill>
            <a:schemeClr val="bg1"/>
          </a:solidFill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GIAO THÔNG</a:t>
            </a:r>
          </a:p>
        </p:txBody>
      </p:sp>
      <p:sp>
        <p:nvSpPr>
          <p:cNvPr id="29" name="Rectangle 20"/>
          <p:cNvSpPr/>
          <p:nvPr/>
        </p:nvSpPr>
        <p:spPr>
          <a:xfrm rot="21141651">
            <a:off x="397844" y="2548246"/>
            <a:ext cx="1440297" cy="1496009"/>
          </a:xfrm>
          <a:custGeom>
            <a:avLst/>
            <a:gdLst>
              <a:gd name="connsiteX0" fmla="*/ 0 w 1558758"/>
              <a:gd name="connsiteY0" fmla="*/ 0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0 h 990600"/>
              <a:gd name="connsiteX0" fmla="*/ 0 w 1558758"/>
              <a:gd name="connsiteY0" fmla="*/ 83128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83128 h 990600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758" h="1018309">
                <a:moveTo>
                  <a:pt x="0" y="0"/>
                </a:moveTo>
                <a:lnTo>
                  <a:pt x="1558758" y="27709"/>
                </a:lnTo>
                <a:lnTo>
                  <a:pt x="1558758" y="1018309"/>
                </a:lnTo>
                <a:lnTo>
                  <a:pt x="0" y="1018309"/>
                </a:lnTo>
                <a:cubicBezTo>
                  <a:pt x="401781" y="526473"/>
                  <a:pt x="1870364" y="72736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/>
          <p:cNvSpPr/>
          <p:nvPr/>
        </p:nvSpPr>
        <p:spPr>
          <a:xfrm rot="21052622">
            <a:off x="863074" y="2590010"/>
            <a:ext cx="888423" cy="1345816"/>
          </a:xfrm>
          <a:custGeom>
            <a:avLst/>
            <a:gdLst>
              <a:gd name="connsiteX0" fmla="*/ 0 w 1558758"/>
              <a:gd name="connsiteY0" fmla="*/ 0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0 h 990600"/>
              <a:gd name="connsiteX0" fmla="*/ 0 w 1558758"/>
              <a:gd name="connsiteY0" fmla="*/ 83128 h 990600"/>
              <a:gd name="connsiteX1" fmla="*/ 1558758 w 1558758"/>
              <a:gd name="connsiteY1" fmla="*/ 0 h 990600"/>
              <a:gd name="connsiteX2" fmla="*/ 1558758 w 1558758"/>
              <a:gd name="connsiteY2" fmla="*/ 990600 h 990600"/>
              <a:gd name="connsiteX3" fmla="*/ 0 w 1558758"/>
              <a:gd name="connsiteY3" fmla="*/ 990600 h 990600"/>
              <a:gd name="connsiteX4" fmla="*/ 0 w 1558758"/>
              <a:gd name="connsiteY4" fmla="*/ 83128 h 990600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  <a:gd name="connsiteX0" fmla="*/ 0 w 1558758"/>
              <a:gd name="connsiteY0" fmla="*/ 0 h 1018309"/>
              <a:gd name="connsiteX1" fmla="*/ 1558758 w 1558758"/>
              <a:gd name="connsiteY1" fmla="*/ 27709 h 1018309"/>
              <a:gd name="connsiteX2" fmla="*/ 1558758 w 1558758"/>
              <a:gd name="connsiteY2" fmla="*/ 1018309 h 1018309"/>
              <a:gd name="connsiteX3" fmla="*/ 0 w 1558758"/>
              <a:gd name="connsiteY3" fmla="*/ 1018309 h 1018309"/>
              <a:gd name="connsiteX4" fmla="*/ 0 w 1558758"/>
              <a:gd name="connsiteY4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758" h="1018309">
                <a:moveTo>
                  <a:pt x="0" y="0"/>
                </a:moveTo>
                <a:lnTo>
                  <a:pt x="1558758" y="27709"/>
                </a:lnTo>
                <a:lnTo>
                  <a:pt x="1558758" y="1018309"/>
                </a:lnTo>
                <a:lnTo>
                  <a:pt x="0" y="1018309"/>
                </a:lnTo>
                <a:cubicBezTo>
                  <a:pt x="401781" y="526473"/>
                  <a:pt x="1870364" y="72736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307285" y="2363527"/>
            <a:ext cx="1689149" cy="1522673"/>
            <a:chOff x="1212828" y="1077395"/>
            <a:chExt cx="992332" cy="1009144"/>
          </a:xfrm>
          <a:solidFill>
            <a:srgbClr val="7030A0"/>
          </a:solidFill>
        </p:grpSpPr>
        <p:sp>
          <p:nvSpPr>
            <p:cNvPr id="32" name="Oval 31"/>
            <p:cNvSpPr/>
            <p:nvPr/>
          </p:nvSpPr>
          <p:spPr>
            <a:xfrm>
              <a:off x="1212828" y="1094207"/>
              <a:ext cx="992332" cy="99233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51794" y="1077395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6013" y="2429685"/>
            <a:ext cx="1369587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56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5947064" cy="64621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36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endParaRPr lang="en-US" sz="36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55983" y="7086600"/>
            <a:ext cx="609600" cy="812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0" y="920512"/>
            <a:ext cx="8977746" cy="5493690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                      (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Trung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Kiên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)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59470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55983" y="7086600"/>
            <a:ext cx="609600" cy="812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0" y="920512"/>
            <a:ext cx="8977746" cy="498585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2673" y="927439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1335333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-156690" y="22098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159337" y="22098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02673" y="3184841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-156690" y="3642041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6477000" y="3505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609601" y="49530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919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3267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tiện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74913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khiển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45158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ộn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xộn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168914"/>
            <a:ext cx="3192389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523267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74913"/>
            <a:ext cx="3192388" cy="707886"/>
          </a:xfrm>
          <a:prstGeom prst="rect">
            <a:avLst/>
          </a:prstGeom>
          <a:solidFill>
            <a:srgbClr val="B8E6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uân</a:t>
            </a:r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thủ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8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28600"/>
            <a:ext cx="59470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32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55983" y="7086600"/>
            <a:ext cx="609600" cy="812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0" y="920512"/>
            <a:ext cx="8977746" cy="498585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2673" y="927439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1335333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-156690" y="22098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159337" y="22098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02673" y="3184841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-156690" y="3642041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6477000" y="35052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609601" y="4953000"/>
            <a:ext cx="457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1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77800"/>
            <a:ext cx="4419600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562868"/>
            <a:ext cx="8407461" cy="1077109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Ở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00400" y="153445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3424816"/>
            <a:ext cx="8382000" cy="2061994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32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endParaRPr lang="en-US" sz="32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55473" y="341096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49223" y="3977928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391400" y="3977928"/>
            <a:ext cx="107372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400800" y="2136066"/>
            <a:ext cx="98712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146396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32909" y="2128441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51568" y="3424816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7791" y="584201"/>
            <a:ext cx="8161587" cy="541674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62400" y="2661896"/>
            <a:ext cx="98712" cy="566967"/>
            <a:chOff x="2590800" y="2277355"/>
            <a:chExt cx="98712" cy="42522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43400" y="4546599"/>
            <a:ext cx="98712" cy="580823"/>
            <a:chOff x="2590800" y="2272159"/>
            <a:chExt cx="98712" cy="43561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66800" y="584201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9017" y="3272513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8394" y="-17223"/>
            <a:ext cx="5406422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giao thông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9017" y="4998469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46104" y="5446157"/>
            <a:ext cx="98712" cy="58082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6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6" y="184151"/>
            <a:ext cx="8602663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62200" y="4114800"/>
            <a:ext cx="1981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073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0" y="3403600"/>
            <a:ext cx="19812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7791" y="584201"/>
            <a:ext cx="8161587" cy="541674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62400" y="2661896"/>
            <a:ext cx="98712" cy="566967"/>
            <a:chOff x="2590800" y="2277355"/>
            <a:chExt cx="98712" cy="42522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43400" y="4546599"/>
            <a:ext cx="98712" cy="580823"/>
            <a:chOff x="2590800" y="2272159"/>
            <a:chExt cx="98712" cy="43561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66800" y="584201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9017" y="3272513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8394" y="-17223"/>
            <a:ext cx="5406422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giao thông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9017" y="4998469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46104" y="5446157"/>
            <a:ext cx="98712" cy="58082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17" y="5660444"/>
            <a:ext cx="1045368" cy="1197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953" y="228601"/>
            <a:ext cx="696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Showcard" pitchFamily="18" charset="0"/>
              </a:rPr>
              <a:t>LẬT MẢNH GHÉP</a:t>
            </a:r>
            <a:endParaRPr lang="en-US" sz="4800" b="1" dirty="0">
              <a:solidFill>
                <a:srgbClr val="FF0000"/>
              </a:solidFill>
              <a:latin typeface="UTM Showcard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3197"/>
            <a:ext cx="7792036" cy="497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3"/>
          <a:stretch/>
        </p:blipFill>
        <p:spPr bwMode="auto">
          <a:xfrm>
            <a:off x="228600" y="691693"/>
            <a:ext cx="3015630" cy="30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9"/>
          <a:stretch/>
        </p:blipFill>
        <p:spPr bwMode="auto">
          <a:xfrm>
            <a:off x="2764848" y="676350"/>
            <a:ext cx="3124200" cy="297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3"/>
          <a:stretch/>
        </p:blipFill>
        <p:spPr bwMode="auto">
          <a:xfrm>
            <a:off x="5348969" y="669093"/>
            <a:ext cx="3429000" cy="29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24499"/>
          <a:stretch/>
        </p:blipFill>
        <p:spPr bwMode="auto">
          <a:xfrm>
            <a:off x="228600" y="3581400"/>
            <a:ext cx="2972893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2764848" y="3505200"/>
            <a:ext cx="3124200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24402"/>
          <a:stretch/>
        </p:blipFill>
        <p:spPr bwMode="auto">
          <a:xfrm>
            <a:off x="5478261" y="3552371"/>
            <a:ext cx="3299708" cy="26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3810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562600"/>
            <a:ext cx="998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Điều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khiển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:  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quá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trình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hoạt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động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diễn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ra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đúng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quy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GB" sz="24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tắc</a:t>
            </a:r>
            <a:r>
              <a:rPr lang="en-GB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.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7791" y="584201"/>
            <a:ext cx="8161587" cy="541674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Ở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chậm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dừng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hẳn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phố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rất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xộn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Tuân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thủ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khiển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62400" y="2661896"/>
            <a:ext cx="98712" cy="566967"/>
            <a:chOff x="2590800" y="2277355"/>
            <a:chExt cx="98712" cy="425225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77355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43400" y="4546599"/>
            <a:ext cx="98712" cy="580823"/>
            <a:chOff x="2590800" y="2272159"/>
            <a:chExt cx="98712" cy="435617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066800" y="584201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9017" y="3272513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8394" y="-17223"/>
            <a:ext cx="5406422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Đèn giao thông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9017" y="4998469"/>
            <a:ext cx="3810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46104" y="5446157"/>
            <a:ext cx="98712" cy="580823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2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0" y="6124384"/>
            <a:ext cx="1295400" cy="666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192033"/>
            <a:ext cx="3090632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Thi đua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910" y="127001"/>
            <a:ext cx="8977746" cy="5649627"/>
            <a:chOff x="71910" y="95250"/>
            <a:chExt cx="8977746" cy="4237220"/>
          </a:xfrm>
        </p:grpSpPr>
        <p:sp>
          <p:nvSpPr>
            <p:cNvPr id="9" name="TextBox 8"/>
            <p:cNvSpPr txBox="1"/>
            <p:nvPr/>
          </p:nvSpPr>
          <p:spPr>
            <a:xfrm>
              <a:off x="71910" y="593076"/>
              <a:ext cx="8977746" cy="373939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Ở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ngã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ngã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tư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phố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cây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màu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: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đỏ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xanh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đỏ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phương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tiện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phải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dừng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xanh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được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phép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di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chuyển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Còn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phải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chậm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dừng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hẳn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Cây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màu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này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được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gọi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điều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trên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phố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Nếu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thì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sẽ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rất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lộn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xộn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nguy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hiểm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Tuân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thủ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sự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điều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giúp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chúng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ta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bảo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đảm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an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toàn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90273" y="95250"/>
              <a:ext cx="5947064" cy="39232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 giao thông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4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705600" y="128918"/>
            <a:ext cx="2438400" cy="1037021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b="1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6985000"/>
            <a:ext cx="609600" cy="812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910" y="560674"/>
            <a:ext cx="8977746" cy="5649627"/>
            <a:chOff x="71910" y="95250"/>
            <a:chExt cx="8977746" cy="4237220"/>
          </a:xfrm>
        </p:grpSpPr>
        <p:sp>
          <p:nvSpPr>
            <p:cNvPr id="12" name="TextBox 11"/>
            <p:cNvSpPr txBox="1"/>
            <p:nvPr/>
          </p:nvSpPr>
          <p:spPr>
            <a:xfrm>
              <a:off x="71910" y="593076"/>
              <a:ext cx="8977746" cy="373939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Ở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ngã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ngã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tư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phố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cây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màu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: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đỏ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xanh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đỏ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phương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tiện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phải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dừng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xanh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được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phép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di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chuyển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Còn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hiệu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phải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chậm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dừng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hẳn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Cây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màu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này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được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gọi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điều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trên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phố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Nếu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thì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việc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sẽ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rất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lộn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xộn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nguy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hiểm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	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Tuân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thủ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sự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điều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khiển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của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giao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giúp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chúng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ta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bảo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đảm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an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toàn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lại</a:t>
              </a:r>
              <a:r>
                <a:rPr lang="en-US" sz="2800" dirty="0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0273" y="95250"/>
              <a:ext cx="5947064" cy="39232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800" b="1" smtClean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Đèn giao thông</a:t>
              </a:r>
              <a:endParaRPr lang="en-US" sz="2800" b="1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2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-685800" y="-304800"/>
            <a:ext cx="11430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1782" y="1524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381000"/>
            <a:ext cx="8662416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 giao thông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78, 79).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Hoàn thành vở bài tập.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80, 81).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96" y="5385334"/>
            <a:ext cx="1045368" cy="119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05244"/>
            <a:ext cx="8958271" cy="352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9757" y="1656540"/>
            <a:ext cx="653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endParaRPr lang="en-US" sz="32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362200" y="3813100"/>
            <a:ext cx="38862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tĩnh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362200" y="4670340"/>
            <a:ext cx="392907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hốt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hoảng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438400" y="5604607"/>
            <a:ext cx="38862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2" y="3819441"/>
            <a:ext cx="672947" cy="59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96" y="4796298"/>
            <a:ext cx="672128" cy="53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0" y="5606249"/>
            <a:ext cx="672129" cy="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7" y="5660444"/>
            <a:ext cx="1045368" cy="11975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4004" y="435768"/>
            <a:ext cx="8549683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5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05244"/>
            <a:ext cx="8958271" cy="352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9757" y="1656540"/>
            <a:ext cx="6537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529758" y="4614007"/>
            <a:ext cx="471864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1529758" y="3603540"/>
            <a:ext cx="4685314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1529758" y="5604607"/>
            <a:ext cx="4794842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2" y="4620348"/>
            <a:ext cx="672947" cy="59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44" y="3709631"/>
            <a:ext cx="672128" cy="537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0" y="5606249"/>
            <a:ext cx="672129" cy="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7" y="5660444"/>
            <a:ext cx="1045368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34" y="1676400"/>
            <a:ext cx="3580733" cy="42862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159" y="609600"/>
            <a:ext cx="8549683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7" y="5660444"/>
            <a:ext cx="1045368" cy="11975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4004" y="435768"/>
            <a:ext cx="8549683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54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endParaRPr lang="en-US" sz="5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05244"/>
            <a:ext cx="8958271" cy="3523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0325" y="914400"/>
            <a:ext cx="6537039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r/ d /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ọt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sz="32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362200" y="3813100"/>
            <a:ext cx="38862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471729" y="5562600"/>
            <a:ext cx="3929071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438400" y="4690207"/>
            <a:ext cx="38862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2" y="3819441"/>
            <a:ext cx="672947" cy="59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25" y="5688558"/>
            <a:ext cx="672128" cy="537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0" y="4691849"/>
            <a:ext cx="672129" cy="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7" y="5660444"/>
            <a:ext cx="1045368" cy="11975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4004" y="435768"/>
            <a:ext cx="8549683" cy="23074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 4</a:t>
            </a:r>
            <a:endParaRPr lang="en-US" sz="5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0" y="-105244"/>
            <a:ext cx="8958271" cy="3523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121936"/>
            <a:ext cx="653703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 smtClean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1676400" y="3813100"/>
            <a:ext cx="5928516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1676400" y="5410200"/>
            <a:ext cx="5928515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1676400" y="4690207"/>
            <a:ext cx="5943600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kệ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vi-VN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8" y="3839307"/>
            <a:ext cx="672947" cy="59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72" y="5721520"/>
            <a:ext cx="672128" cy="537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87" y="4719100"/>
            <a:ext cx="672129" cy="5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7" y="5660444"/>
            <a:ext cx="1045368" cy="119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48" y="1143000"/>
            <a:ext cx="3437504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159" y="609600"/>
            <a:ext cx="8549683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r>
              <a:rPr lang="en-US" sz="32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 mừng bạn đã chọn trúng mảnh ghép may mắn!</a:t>
            </a:r>
            <a:endParaRPr lang="en-US" sz="32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347663"/>
            <a:ext cx="739140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80200"/>
            <a:ext cx="9144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7188200"/>
            <a:ext cx="609600" cy="812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8" y="254529"/>
            <a:ext cx="646113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7352"/>
            <a:ext cx="8305800" cy="497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409</Words>
  <Application>Microsoft Office PowerPoint</Application>
  <PresentationFormat>On-screen Show (4:3)</PresentationFormat>
  <Paragraphs>122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</cp:revision>
  <dcterms:created xsi:type="dcterms:W3CDTF">2022-03-15T17:23:55Z</dcterms:created>
  <dcterms:modified xsi:type="dcterms:W3CDTF">2022-03-17T09:53:28Z</dcterms:modified>
</cp:coreProperties>
</file>